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blog/microservices-an-application-revolution-powered-by-the-cloud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err="1"/>
              <a:t>Microservice</a:t>
            </a:r>
            <a:r>
              <a:rPr lang="en-US" dirty="0"/>
              <a:t> </a:t>
            </a:r>
            <a:r>
              <a:rPr lang="en-US" dirty="0" smtClean="0"/>
              <a:t>Application </a:t>
            </a:r>
            <a:r>
              <a:rPr lang="en-US" dirty="0"/>
              <a:t>P</a:t>
            </a:r>
            <a:r>
              <a:rPr lang="en-US" dirty="0" smtClean="0"/>
              <a:t>latforms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Microservice</a:t>
            </a:r>
            <a:r>
              <a:rPr lang="en-US" dirty="0" smtClean="0"/>
              <a:t> </a:t>
            </a:r>
            <a:r>
              <a:rPr lang="en-US" dirty="0"/>
              <a:t>application platforms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7275" y="1528551"/>
            <a:ext cx="6343650" cy="50768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067800" y="6324600"/>
            <a:ext cx="19499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Microsoft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Microservice</a:t>
            </a:r>
            <a:r>
              <a:rPr lang="en-US" dirty="0" smtClean="0"/>
              <a:t> </a:t>
            </a:r>
            <a:r>
              <a:rPr lang="en-US" dirty="0"/>
              <a:t>application platforms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Natural fit with microservices architectures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Standard packaging format and resource isolation of Docker containers</a:t>
            </a:r>
          </a:p>
          <a:p>
            <a:endParaRPr lang="en-US" dirty="0"/>
          </a:p>
          <a:p>
            <a:r>
              <a:rPr lang="en-US" dirty="0"/>
              <a:t>Docker Compose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defines an application model that supports multiple Docker-packaged microservices</a:t>
            </a:r>
          </a:p>
          <a:p>
            <a:endParaRPr lang="en-US" dirty="0"/>
          </a:p>
          <a:p>
            <a:r>
              <a:rPr lang="en-US" dirty="0"/>
              <a:t>Docker Swarm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serves as a cluster manager across a set of infrastructure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exposes the same protocol that a single-node Docker installation does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easily works with the broad Docker tooling ecosystem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Docker Swarm and Docker Compose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9600" y="3429000"/>
            <a:ext cx="2570423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15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Microservice</a:t>
            </a:r>
            <a:r>
              <a:rPr lang="en-US" dirty="0" smtClean="0"/>
              <a:t> </a:t>
            </a:r>
            <a:r>
              <a:rPr lang="en-US" dirty="0"/>
              <a:t>application platforms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Developed by Google - based on experience in Search and Gmail</a:t>
            </a:r>
          </a:p>
          <a:p>
            <a:r>
              <a:rPr lang="en-US" dirty="0"/>
              <a:t>Open-source system for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automating 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operations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scaling of containerized applications</a:t>
            </a:r>
          </a:p>
          <a:p>
            <a:endParaRPr lang="en-US" dirty="0"/>
          </a:p>
          <a:p>
            <a:r>
              <a:rPr lang="en-US" dirty="0"/>
              <a:t>Groups containers that make up an application into logical units for easy management and discovery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 some traditional PaaS solutions are merging with Kubernetes, like </a:t>
            </a:r>
            <a:r>
              <a:rPr lang="en-US" dirty="0" err="1"/>
              <a:t>Apprenda</a:t>
            </a:r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Kubernetes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00" y="1534876"/>
            <a:ext cx="3248025" cy="1733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8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Microservice</a:t>
            </a:r>
            <a:r>
              <a:rPr lang="en-US" dirty="0" smtClean="0"/>
              <a:t> </a:t>
            </a:r>
            <a:r>
              <a:rPr lang="en-US" dirty="0"/>
              <a:t>application platforms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IN" dirty="0"/>
              <a:t>Mesosphere </a:t>
            </a:r>
            <a:r>
              <a:rPr lang="en-IN" dirty="0" err="1"/>
              <a:t>Datacenter</a:t>
            </a:r>
            <a:r>
              <a:rPr lang="en-IN" dirty="0"/>
              <a:t> Operating System (DCOS), powered by </a:t>
            </a:r>
            <a:r>
              <a:rPr lang="en-IN" dirty="0" err="1"/>
              <a:t>Mesos</a:t>
            </a: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is a scalable cluster manager that includes Mesosphere’s Marathon, a production-grade container orchestration tool</a:t>
            </a:r>
          </a:p>
          <a:p>
            <a:r>
              <a:rPr lang="en-IN" dirty="0"/>
              <a:t>Provides microservices platform capabilities including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service discovery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load-balancing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health-checks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placement constraints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metrics aggregation</a:t>
            </a:r>
          </a:p>
          <a:p>
            <a:r>
              <a:rPr lang="en-IN" dirty="0"/>
              <a:t>Offers a library of certified services can all be installed with a single command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Kafka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err="1"/>
              <a:t>Chronos</a:t>
            </a: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Cassandra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Spark</a:t>
            </a:r>
          </a:p>
          <a:p>
            <a:r>
              <a:rPr lang="en-IN" dirty="0" smtClean="0"/>
              <a:t>Microsoft </a:t>
            </a:r>
            <a:r>
              <a:rPr lang="en-IN" dirty="0"/>
              <a:t>and Mesosphere have partnered to bring open source components of the Mesosphere </a:t>
            </a:r>
            <a:r>
              <a:rPr lang="en-IN" dirty="0" err="1"/>
              <a:t>Datacenter</a:t>
            </a:r>
            <a:r>
              <a:rPr lang="en-IN" dirty="0"/>
              <a:t> Operating System (DCOS)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including Apache </a:t>
            </a:r>
            <a:r>
              <a:rPr lang="en-IN" dirty="0" err="1"/>
              <a:t>Mesos</a:t>
            </a:r>
            <a:r>
              <a:rPr lang="en-IN" dirty="0"/>
              <a:t> and Marathon, to Azure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Mesosphere DCOS, with Apache </a:t>
            </a:r>
            <a:r>
              <a:rPr lang="en-US" dirty="0" err="1"/>
              <a:t>Mesos</a:t>
            </a:r>
            <a:r>
              <a:rPr lang="en-US" dirty="0"/>
              <a:t> and Marathon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0" y="2200275"/>
            <a:ext cx="3057525" cy="1724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76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err="1" smtClean="0"/>
              <a:t>Microservice</a:t>
            </a:r>
            <a:r>
              <a:rPr lang="en-US" dirty="0" smtClean="0"/>
              <a:t> </a:t>
            </a:r>
            <a:r>
              <a:rPr lang="en-US" dirty="0"/>
              <a:t>application platforms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Backed by Red </a:t>
            </a:r>
            <a:r>
              <a:rPr lang="en-US" dirty="0"/>
              <a:t>Hat </a:t>
            </a:r>
          </a:p>
          <a:p>
            <a:r>
              <a:rPr lang="en-US" dirty="0"/>
              <a:t>Platform-as-a-service offering that leverages Docker container-based packaging for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deploying container orchestration and compute management capabilities for Kubernetes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enabling users to run containerized </a:t>
            </a:r>
            <a:r>
              <a:rPr lang="en-US" dirty="0" err="1"/>
              <a:t>JBoss</a:t>
            </a:r>
            <a:r>
              <a:rPr lang="en-US" dirty="0"/>
              <a:t> Middleware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multiple programming languages, databases and other application runtimes</a:t>
            </a:r>
          </a:p>
          <a:p>
            <a:endParaRPr lang="en-US" dirty="0"/>
          </a:p>
          <a:p>
            <a:r>
              <a:rPr lang="en-US" dirty="0" err="1"/>
              <a:t>OpenShift</a:t>
            </a:r>
            <a:r>
              <a:rPr lang="en-US" dirty="0"/>
              <a:t> Enterprise offers a </a:t>
            </a:r>
            <a:r>
              <a:rPr lang="en-US" dirty="0" err="1"/>
              <a:t>devops</a:t>
            </a:r>
            <a:r>
              <a:rPr lang="en-US" dirty="0"/>
              <a:t> experience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enables </a:t>
            </a:r>
            <a:r>
              <a:rPr lang="en-US" dirty="0"/>
              <a:t>developers to automate the application build and deployment process within a secure, enterprise-grade application infrastructure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OpenShift</a:t>
            </a:r>
            <a:endParaRPr lang="en-US" dirty="0"/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200" y="4495800"/>
            <a:ext cx="2943225" cy="130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370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3185</TotalTime>
  <Words>278</Words>
  <Application>Microsoft Office PowerPoint</Application>
  <PresentationFormat>Widescreen</PresentationFormat>
  <Paragraphs>55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Microservice Application Platforms </vt:lpstr>
      <vt:lpstr> Microservice application platforms </vt:lpstr>
      <vt:lpstr> Microservice application platforms </vt:lpstr>
      <vt:lpstr> Microservice application platforms </vt:lpstr>
      <vt:lpstr> Microservice application platforms </vt:lpstr>
      <vt:lpstr> Microservice application platforms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233</cp:revision>
  <dcterms:created xsi:type="dcterms:W3CDTF">2018-10-16T06:13:57Z</dcterms:created>
  <dcterms:modified xsi:type="dcterms:W3CDTF">2021-02-26T11:50:11Z</dcterms:modified>
</cp:coreProperties>
</file>

<file path=docProps/thumbnail.jpeg>
</file>